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10058400" cx="7315200"/>
  <p:notesSz cx="6858000" cy="9144000"/>
  <p:embeddedFontLst>
    <p:embeddedFont>
      <p:font typeface="Century Gothic"/>
      <p:regular r:id="rId8"/>
      <p:bold r:id="rId9"/>
      <p:italic r:id="rId10"/>
      <p:bold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68">
          <p15:clr>
            <a:srgbClr val="A4A3A4"/>
          </p15:clr>
        </p15:guide>
        <p15:guide id="2" pos="2304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2" name="Nicole Lawler"/>
  <p:cmAuthor clrIdx="1" id="1" initials="" lastIdx="2" name="Jessica Dababneh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68" orient="horz"/>
        <p:guide pos="230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commentAuthors" Target="commentAuthors.xml"/><Relationship Id="rId11" Type="http://schemas.openxmlformats.org/officeDocument/2006/relationships/font" Target="fonts/CenturyGothic-boldItalic.fntdata"/><Relationship Id="rId10" Type="http://schemas.openxmlformats.org/officeDocument/2006/relationships/font" Target="fonts/CenturyGothic-italic.fntdata"/><Relationship Id="rId9" Type="http://schemas.openxmlformats.org/officeDocument/2006/relationships/font" Target="fonts/CenturyGothic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font" Target="fonts/CenturyGothic-regular.fntdata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1-10-04T13:52:27.252">
    <p:pos x="33" y="1561"/>
    <p:text>Maybe a bit more detail here so students know what qualifies for this day.</p:text>
  </p:cm>
  <p:cm authorId="1" idx="1" dt="2021-10-04T13:10:32.458">
    <p:pos x="33" y="1561"/>
    <p:text>_Marked as resolved_</p:text>
  </p:cm>
  <p:cm authorId="1" idx="2" dt="2021-10-04T13:46:11.775">
    <p:pos x="33" y="1561"/>
    <p:text>_Re-opened_
I added some more information, do we think we need to add anything else? Is someone able to print the copies for the teachers to send home today or should I do it?</p:text>
  </p:cm>
  <p:cm authorId="0" idx="2" dt="2021-10-04T13:52:27.252">
    <p:pos x="33" y="1561"/>
    <p:text>I can have Cindy do it!</p:tex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82413" y="685800"/>
            <a:ext cx="2493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182413" y="685800"/>
            <a:ext cx="2493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49367" y="1456058"/>
            <a:ext cx="6816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49360" y="5542289"/>
            <a:ext cx="6816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6777966" y="9119180"/>
            <a:ext cx="4389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49360" y="4206107"/>
            <a:ext cx="6816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6777966" y="9119180"/>
            <a:ext cx="4389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49360" y="870271"/>
            <a:ext cx="6816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49360" y="2253729"/>
            <a:ext cx="6816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6777966" y="9119180"/>
            <a:ext cx="4389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49360" y="870271"/>
            <a:ext cx="6816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49360" y="2253729"/>
            <a:ext cx="31998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865920" y="2253729"/>
            <a:ext cx="31998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6777966" y="9119180"/>
            <a:ext cx="4389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49360" y="870271"/>
            <a:ext cx="6816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6777966" y="9119180"/>
            <a:ext cx="4389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49360" y="1086507"/>
            <a:ext cx="22464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49360" y="2717440"/>
            <a:ext cx="22464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6777966" y="9119180"/>
            <a:ext cx="4389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392200" y="880293"/>
            <a:ext cx="50943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6777966" y="9119180"/>
            <a:ext cx="4389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657600" y="-244"/>
            <a:ext cx="36576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2400" y="2411542"/>
            <a:ext cx="32361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2400" y="5481569"/>
            <a:ext cx="32361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3951600" y="1415969"/>
            <a:ext cx="30696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6777966" y="9119180"/>
            <a:ext cx="4389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49360" y="8273124"/>
            <a:ext cx="47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6777966" y="9119180"/>
            <a:ext cx="4389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49360" y="2163089"/>
            <a:ext cx="6816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49360" y="6164351"/>
            <a:ext cx="6816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6777966" y="9119180"/>
            <a:ext cx="4389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6777966" y="9119180"/>
            <a:ext cx="4389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49360" y="870271"/>
            <a:ext cx="6816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49360" y="2253729"/>
            <a:ext cx="6816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6777966" y="9119180"/>
            <a:ext cx="4389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comments" Target="../comments/commen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4">
            <a:alphaModFix/>
          </a:blip>
          <a:srcRect b="60063" l="0" r="0" t="6046"/>
          <a:stretch/>
        </p:blipFill>
        <p:spPr>
          <a:xfrm>
            <a:off x="0" y="0"/>
            <a:ext cx="7315200" cy="2479074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52500" y="2479075"/>
            <a:ext cx="7210200" cy="74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2700"/>
              <a:buFont typeface="Century Gothic"/>
              <a:buChar char="❖"/>
            </a:pPr>
            <a:r>
              <a:rPr b="1" lang="en" sz="2700">
                <a:solidFill>
                  <a:srgbClr val="E0666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Monday October 11-No School</a:t>
            </a:r>
            <a:endParaRPr b="1" sz="2700">
              <a:solidFill>
                <a:srgbClr val="E0666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00050" lvl="0" marL="457200" rtl="0" algn="l">
              <a:spcBef>
                <a:spcPts val="1000"/>
              </a:spcBef>
              <a:spcAft>
                <a:spcPts val="0"/>
              </a:spcAft>
              <a:buClr>
                <a:srgbClr val="F1C232"/>
              </a:buClr>
              <a:buSzPts val="2700"/>
              <a:buFont typeface="Century Gothic"/>
              <a:buChar char="❖"/>
            </a:pPr>
            <a:r>
              <a:rPr b="1" lang="en" sz="2700">
                <a:solidFill>
                  <a:srgbClr val="F1C23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Tuesday October 12</a:t>
            </a:r>
            <a:endParaRPr b="1" sz="2700">
              <a:solidFill>
                <a:srgbClr val="F1C23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00050" lvl="1" marL="914400" rtl="0" algn="l">
              <a:spcBef>
                <a:spcPts val="1000"/>
              </a:spcBef>
              <a:spcAft>
                <a:spcPts val="0"/>
              </a:spcAft>
              <a:buClr>
                <a:srgbClr val="F1C232"/>
              </a:buClr>
              <a:buSzPts val="2700"/>
              <a:buFont typeface="Century Gothic"/>
              <a:buChar char="➢"/>
            </a:pPr>
            <a:r>
              <a:rPr b="1" lang="en" sz="2700">
                <a:solidFill>
                  <a:srgbClr val="F1C23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Soccer Jersey Day!</a:t>
            </a:r>
            <a:endParaRPr b="1" sz="2700">
              <a:solidFill>
                <a:srgbClr val="F1C23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00050" lvl="0" marL="457200" rtl="0" algn="l">
              <a:spcBef>
                <a:spcPts val="1000"/>
              </a:spcBef>
              <a:spcAft>
                <a:spcPts val="0"/>
              </a:spcAft>
              <a:buClr>
                <a:srgbClr val="6AA84F"/>
              </a:buClr>
              <a:buSzPts val="2700"/>
              <a:buFont typeface="Century Gothic"/>
              <a:buChar char="❖"/>
            </a:pPr>
            <a:r>
              <a:rPr b="1" lang="en" sz="2700">
                <a:solidFill>
                  <a:srgbClr val="6AA84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Wednesday October 13</a:t>
            </a:r>
            <a:endParaRPr b="1" sz="2700">
              <a:solidFill>
                <a:srgbClr val="6AA84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00050" lvl="1" marL="914400" rtl="0" algn="l">
              <a:spcBef>
                <a:spcPts val="1000"/>
              </a:spcBef>
              <a:spcAft>
                <a:spcPts val="0"/>
              </a:spcAft>
              <a:buClr>
                <a:srgbClr val="6AA84F"/>
              </a:buClr>
              <a:buSzPts val="2700"/>
              <a:buFont typeface="Century Gothic"/>
              <a:buChar char="➢"/>
            </a:pPr>
            <a:r>
              <a:rPr b="1" lang="en" sz="2700">
                <a:solidFill>
                  <a:srgbClr val="6AA84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Switcheroo</a:t>
            </a:r>
            <a:r>
              <a:rPr b="1" lang="en" sz="2700">
                <a:solidFill>
                  <a:srgbClr val="6AA84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Day-Dress up like a teacher!</a:t>
            </a:r>
            <a:endParaRPr b="1" sz="2700">
              <a:solidFill>
                <a:srgbClr val="6AA84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00050" lvl="0" marL="457200" rtl="0" algn="l">
              <a:spcBef>
                <a:spcPts val="1000"/>
              </a:spcBef>
              <a:spcAft>
                <a:spcPts val="0"/>
              </a:spcAft>
              <a:buClr>
                <a:srgbClr val="3C78D8"/>
              </a:buClr>
              <a:buSzPts val="2700"/>
              <a:buFont typeface="Century Gothic"/>
              <a:buChar char="❖"/>
            </a:pPr>
            <a:r>
              <a:rPr b="1" lang="en" sz="2700">
                <a:solidFill>
                  <a:srgbClr val="3C78D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Thursday October 14</a:t>
            </a:r>
            <a:endParaRPr b="1" sz="2700">
              <a:solidFill>
                <a:srgbClr val="3C78D8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06400" lvl="1" marL="914400" rtl="0" algn="l">
              <a:spcBef>
                <a:spcPts val="1000"/>
              </a:spcBef>
              <a:spcAft>
                <a:spcPts val="0"/>
              </a:spcAft>
              <a:buClr>
                <a:srgbClr val="3C78D8"/>
              </a:buClr>
              <a:buSzPts val="2800"/>
              <a:buFont typeface="Century Gothic"/>
              <a:buChar char="➢"/>
            </a:pPr>
            <a:r>
              <a:rPr b="1" lang="en" sz="2700">
                <a:solidFill>
                  <a:srgbClr val="3C78D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Latin/Latinx/Hispanic pride </a:t>
            </a:r>
            <a:r>
              <a:rPr b="1" lang="en" sz="2700">
                <a:solidFill>
                  <a:srgbClr val="3C78D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day</a:t>
            </a:r>
            <a:r>
              <a:rPr b="1" lang="en" sz="2700">
                <a:solidFill>
                  <a:srgbClr val="3C78D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! </a:t>
            </a:r>
            <a:r>
              <a:rPr b="1" lang="en" sz="2300">
                <a:solidFill>
                  <a:srgbClr val="3C78D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Represent or dress up as your favorite Hispanic artist,athlete, musician or historical figure. (hats allowed)</a:t>
            </a:r>
            <a:endParaRPr b="1" sz="2300">
              <a:solidFill>
                <a:srgbClr val="3C78D8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00050" lvl="0" marL="457200" rtl="0" algn="l">
              <a:spcBef>
                <a:spcPts val="1000"/>
              </a:spcBef>
              <a:spcAft>
                <a:spcPts val="0"/>
              </a:spcAft>
              <a:buClr>
                <a:srgbClr val="073763"/>
              </a:buClr>
              <a:buSzPts val="2700"/>
              <a:buFont typeface="Century Gothic"/>
              <a:buChar char="❖"/>
            </a:pPr>
            <a:r>
              <a:rPr b="1" lang="en" sz="2700">
                <a:solidFill>
                  <a:srgbClr val="07376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Friday October 15</a:t>
            </a:r>
            <a:endParaRPr b="1" sz="2700">
              <a:solidFill>
                <a:srgbClr val="07376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06400" lvl="1" marL="914400" rtl="0" algn="l">
              <a:spcBef>
                <a:spcPts val="1000"/>
              </a:spcBef>
              <a:spcAft>
                <a:spcPts val="1000"/>
              </a:spcAft>
              <a:buClr>
                <a:srgbClr val="073763"/>
              </a:buClr>
              <a:buSzPts val="2800"/>
              <a:buFont typeface="Century Gothic"/>
              <a:buChar char="➢"/>
            </a:pPr>
            <a:r>
              <a:rPr b="1" lang="en" sz="2700">
                <a:solidFill>
                  <a:srgbClr val="07376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Diversity Day-ALL CULTURES REPRESENT! </a:t>
            </a:r>
            <a:r>
              <a:rPr b="1" lang="en" sz="2000">
                <a:solidFill>
                  <a:srgbClr val="07376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Wear the colors that represent your own culture, flags, tshirts, jerseys, hats and accessories</a:t>
            </a:r>
            <a:endParaRPr b="1" sz="2000">
              <a:solidFill>
                <a:srgbClr val="07376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